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335" r:id="rId2"/>
    <p:sldId id="337" r:id="rId3"/>
    <p:sldId id="341" r:id="rId4"/>
    <p:sldId id="347" r:id="rId5"/>
    <p:sldId id="348" r:id="rId6"/>
    <p:sldId id="349" r:id="rId7"/>
    <p:sldId id="344" r:id="rId8"/>
    <p:sldId id="352" r:id="rId9"/>
    <p:sldId id="350" r:id="rId10"/>
    <p:sldId id="351" r:id="rId11"/>
    <p:sldId id="345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CC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1" autoAdjust="0"/>
    <p:restoredTop sz="94270" autoAdjust="0"/>
  </p:normalViewPr>
  <p:slideViewPr>
    <p:cSldViewPr snapToGrid="0">
      <p:cViewPr varScale="1">
        <p:scale>
          <a:sx n="103" d="100"/>
          <a:sy n="103" d="100"/>
        </p:scale>
        <p:origin x="11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2021-09-05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0552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3686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7601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71572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2795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25506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0977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6690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2021-09-05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2021-09-05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40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Title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>
              <a:defRPr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2021-09-05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</p:grpSp>
      <p:sp>
        <p:nvSpPr>
          <p:cNvPr id="20" name="矩形 19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2021-09-05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2021-09-05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2021-09-05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2021-09-05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2021-09-05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2021-09-05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2021-09-05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2021-09-05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charset="0"/>
        <a:buNone/>
        <a:defRPr lang="zh-CN" altLang="en-US" sz="2600" b="1" kern="100" spc="50" dirty="0" smtClean="0">
          <a:ln w="11430"/>
          <a:solidFill>
            <a:schemeClr val="tx1"/>
          </a:solidFill>
          <a:effectLst/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8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/>
          <p:cNvSpPr txBox="1"/>
          <p:nvPr/>
        </p:nvSpPr>
        <p:spPr>
          <a:xfrm>
            <a:off x="4729278" y="5307556"/>
            <a:ext cx="273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0030101010101" charset="-122"/>
                <a:ea typeface="黑体" panose="02010600030101010101" charset="-122"/>
              </a:rPr>
              <a:t>2021.09.05  •  ChongQing</a:t>
            </a:r>
            <a:r>
              <a:rPr lang="en-US" altLang="zh-CN" dirty="0"/>
              <a:t> 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673860" y="1467685"/>
            <a:ext cx="884428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Multi-Scale Contrastive Siamese Networks for Self-Supervised Graph Representation Learning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817485" y="6156325"/>
            <a:ext cx="31292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Chenghong Li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551301" y="4661225"/>
            <a:ext cx="9089390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IJCAI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  <a:p>
            <a:pPr algn="ctr"/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Code: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github.com/GRAND-Lab/MERIT </a:t>
            </a:r>
            <a:br>
              <a:rPr lang="en-US" altLang="zh-CN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zh-CN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5A1ECD3-DF06-4FAA-9D21-F76C02DA32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9325" y="2965649"/>
            <a:ext cx="7573343" cy="12613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A019934-4818-457C-9FB8-89184E669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480" y="1688352"/>
            <a:ext cx="5699033" cy="183445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7E8C867-F99A-4106-B19E-B3AEB5212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365" y="3957684"/>
            <a:ext cx="5567265" cy="261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89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838200" y="2739287"/>
            <a:ext cx="10515600" cy="482946"/>
          </a:xfrm>
        </p:spPr>
        <p:txBody>
          <a:bodyPr/>
          <a:lstStyle/>
          <a:p>
            <a:r>
              <a:rPr lang="en-US" altLang="zh-CN" sz="4800" dirty="0">
                <a:ea typeface="楷体" panose="02010609060101010101" pitchFamily="49" charset="-122"/>
                <a:sym typeface="+mn-ea"/>
              </a:rPr>
              <a:t>Thanks</a:t>
            </a:r>
            <a:endParaRPr kumimoji="1" lang="en-US" altLang="zh-CN" sz="4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626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Introduction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46C5CB5-3287-4789-9419-F6701E5BA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175" y="1483333"/>
            <a:ext cx="8823649" cy="49357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97D498C-8FE7-4ED1-8745-1CA137E90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09" y="1865890"/>
            <a:ext cx="7546916" cy="422158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B201643-EC54-42DC-8D9E-DC98158F1F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3525" y="1769652"/>
            <a:ext cx="2266255" cy="32298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94E5EF2-409C-44A3-A544-23FF4B7353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4283" y="2631001"/>
            <a:ext cx="1922106" cy="22137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7EA305A-27ED-4FB9-BEC5-C8D69A2A15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4204" y="3011437"/>
            <a:ext cx="3747796" cy="48847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ADDE97-D912-4F16-9954-B4B2975053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4283" y="3713726"/>
            <a:ext cx="2420429" cy="26300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A17F6E6-A380-4075-B84E-9058F79C16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283" y="4278916"/>
            <a:ext cx="1672743" cy="26514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22085AD-3881-4DFE-85CE-09098F7AFB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64283" y="4888314"/>
            <a:ext cx="2857366" cy="26375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E3B98DB-A735-4BD8-B18B-396682A4BD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33525" y="5720506"/>
            <a:ext cx="3250984" cy="26122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F278296-599A-4DB6-A1AE-020F05158B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26627" y="6296130"/>
            <a:ext cx="3014856" cy="37212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97D498C-8FE7-4ED1-8745-1CA137E90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6531"/>
            <a:ext cx="5113604" cy="286044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C0EB4434-CB6F-4075-9220-E26E9B231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8864" y="1848226"/>
            <a:ext cx="3685592" cy="29172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26FA465-1109-4355-9D3D-542D884DB3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1404" y="2523474"/>
            <a:ext cx="3831771" cy="142035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D97C893-49B7-46D5-9FB3-77EC83CFE4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1404" y="4142741"/>
            <a:ext cx="3477829" cy="73439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5D94246-8EBE-4019-91BA-1AB3F011E4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232" y="3757574"/>
            <a:ext cx="3185185" cy="293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4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7281AB5-A192-4334-957A-AFE60DC49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000" y="1848226"/>
            <a:ext cx="3392023" cy="29172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53CEE47-E28B-4739-AFC3-7E62FCC2D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35" y="3707101"/>
            <a:ext cx="3242966" cy="284238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805D682-6B95-4560-B971-22D63D8F60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330638"/>
            <a:ext cx="4241929" cy="144590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0D8CAC5-A3C9-4001-8F93-59936D9494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444164"/>
            <a:ext cx="4484912" cy="71059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60E3FD-473C-49FF-A386-3E1C956623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5073684"/>
            <a:ext cx="4484912" cy="36134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428D357-43AE-4EB8-A83D-9AA4FA7D98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5732174"/>
            <a:ext cx="3255895" cy="71059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C0AE625-E0E9-4FB3-8E91-0BE57BFB9E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66531"/>
            <a:ext cx="5113604" cy="28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29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97D498C-8FE7-4ED1-8745-1CA137E90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09" y="1865890"/>
            <a:ext cx="7546916" cy="4221582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33A29E6F-3F61-435B-9B4A-C9C755131C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3525" y="1792364"/>
            <a:ext cx="1660680" cy="28857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54784C8-4C60-40BD-9FB1-25EAD94E39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7591" y="2619831"/>
            <a:ext cx="2642512" cy="33317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AE6F9ED-B596-49F5-8648-64EE2495C8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7591" y="3447298"/>
            <a:ext cx="2770339" cy="31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00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F1DA57B-AA51-4C8A-B624-0E8FFE0BA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244" y="2219911"/>
            <a:ext cx="6259511" cy="261334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71F4FBB-EBCA-4222-BBB8-16FFDB8FF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14" y="1726875"/>
            <a:ext cx="11604171" cy="405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58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F17B11E-9C03-4C5A-B04B-C6D676EBA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93" y="2000238"/>
            <a:ext cx="5595573" cy="344731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C096616-4031-48C8-8543-E972B1A047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2372" y="2286002"/>
            <a:ext cx="5145261" cy="316154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F593255-52B4-4E21-9A79-2FF084BBC4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6066917"/>
            <a:ext cx="2064218" cy="25478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572C42E-177B-479C-BC34-61D569CFE1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5600924"/>
            <a:ext cx="2020827" cy="25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539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1904</TotalTime>
  <Words>39</Words>
  <Application>Microsoft Office PowerPoint</Application>
  <PresentationFormat>宽屏</PresentationFormat>
  <Paragraphs>16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等线</vt:lpstr>
      <vt:lpstr>黑体</vt:lpstr>
      <vt:lpstr>宋体</vt:lpstr>
      <vt:lpstr>微软雅黑</vt:lpstr>
      <vt:lpstr>Arial</vt:lpstr>
      <vt:lpstr>Gill Sans Ultra Bold</vt:lpstr>
      <vt:lpstr>Times New Roman</vt:lpstr>
      <vt:lpstr>Wingdings</vt:lpstr>
      <vt:lpstr>Office 主题​​</vt:lpstr>
      <vt:lpstr>PowerPoint 演示文稿</vt:lpstr>
      <vt:lpstr>Introduction</vt:lpstr>
      <vt:lpstr>Method</vt:lpstr>
      <vt:lpstr>Method</vt:lpstr>
      <vt:lpstr>Method</vt:lpstr>
      <vt:lpstr>Method</vt:lpstr>
      <vt:lpstr>Experiments</vt:lpstr>
      <vt:lpstr>Experiments</vt:lpstr>
      <vt:lpstr>Experiments</vt:lpstr>
      <vt:lpstr>Experiments</vt:lpstr>
      <vt:lpstr>Thanks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李 程鸿</cp:lastModifiedBy>
  <cp:revision>2032</cp:revision>
  <dcterms:created xsi:type="dcterms:W3CDTF">2017-04-22T07:59:00Z</dcterms:created>
  <dcterms:modified xsi:type="dcterms:W3CDTF">2021-09-05T05:33:23Z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